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6"/>
  </p:notesMasterIdLst>
  <p:sldIdLst>
    <p:sldId id="325" r:id="rId2"/>
    <p:sldId id="260" r:id="rId3"/>
    <p:sldId id="275" r:id="rId4"/>
    <p:sldId id="329" r:id="rId5"/>
    <p:sldId id="303" r:id="rId6"/>
    <p:sldId id="310" r:id="rId7"/>
    <p:sldId id="332" r:id="rId8"/>
    <p:sldId id="330" r:id="rId9"/>
    <p:sldId id="326" r:id="rId10"/>
    <p:sldId id="328" r:id="rId11"/>
    <p:sldId id="33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33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ABA1C"/>
    <a:srgbClr val="BE3814"/>
    <a:srgbClr val="EE82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10" autoAdjust="0"/>
    <p:restoredTop sz="94660"/>
  </p:normalViewPr>
  <p:slideViewPr>
    <p:cSldViewPr snapToGrid="0">
      <p:cViewPr>
        <p:scale>
          <a:sx n="62" d="100"/>
          <a:sy n="62" d="100"/>
        </p:scale>
        <p:origin x="-2346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86147-2A86-4BE5-B57F-0F3329E021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32FDB-1464-49D4-BC5B-37C7B127FF5B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uk-UA" sz="3200" dirty="0" smtClean="0">
              <a:solidFill>
                <a:srgbClr val="FF0000"/>
              </a:solidFill>
            </a:rPr>
            <a:t>Математичний зміст, який використовується в тестових  завданнях</a:t>
          </a:r>
          <a:endParaRPr lang="ru-RU" sz="3200" dirty="0">
            <a:solidFill>
              <a:srgbClr val="FF0000"/>
            </a:solidFill>
          </a:endParaRPr>
        </a:p>
      </dgm:t>
    </dgm:pt>
    <dgm:pt modelId="{776828E9-EE59-4845-918D-E10C33CAF4AA}" type="parTrans" cxnId="{832E8D2D-0C44-4CA4-9C51-AC012A90E210}">
      <dgm:prSet/>
      <dgm:spPr/>
      <dgm:t>
        <a:bodyPr/>
        <a:lstStyle/>
        <a:p>
          <a:endParaRPr lang="ru-RU"/>
        </a:p>
      </dgm:t>
    </dgm:pt>
    <dgm:pt modelId="{F12B67A7-F176-43EC-B82D-BDC94D910D22}" type="sibTrans" cxnId="{832E8D2D-0C44-4CA4-9C51-AC012A90E210}">
      <dgm:prSet/>
      <dgm:spPr/>
      <dgm:t>
        <a:bodyPr/>
        <a:lstStyle/>
        <a:p>
          <a:endParaRPr lang="ru-RU"/>
        </a:p>
      </dgm:t>
    </dgm:pt>
    <dgm:pt modelId="{55134559-62AE-4E98-827D-D86BE7503252}">
      <dgm:prSet phldrT="[Текст]" custT="1"/>
      <dgm:spPr>
        <a:solidFill>
          <a:srgbClr val="BE3814"/>
        </a:solidFill>
      </dgm:spPr>
      <dgm:t>
        <a:bodyPr/>
        <a:lstStyle/>
        <a:p>
          <a:r>
            <a:rPr lang="uk-UA" sz="3600" dirty="0" smtClean="0"/>
            <a:t>Контекст, у якому представлена проблема</a:t>
          </a:r>
          <a:endParaRPr lang="ru-RU" sz="3600" dirty="0"/>
        </a:p>
      </dgm:t>
    </dgm:pt>
    <dgm:pt modelId="{0C880205-5F9A-4860-8D21-EB15EF766838}" type="parTrans" cxnId="{C3AC3B4B-2986-41DC-B625-E28DBFCE4B6D}">
      <dgm:prSet/>
      <dgm:spPr/>
      <dgm:t>
        <a:bodyPr/>
        <a:lstStyle/>
        <a:p>
          <a:endParaRPr lang="ru-RU"/>
        </a:p>
      </dgm:t>
    </dgm:pt>
    <dgm:pt modelId="{B3D6E14E-7F79-49EB-B00B-A9156656C405}" type="sibTrans" cxnId="{C3AC3B4B-2986-41DC-B625-E28DBFCE4B6D}">
      <dgm:prSet/>
      <dgm:spPr/>
      <dgm:t>
        <a:bodyPr/>
        <a:lstStyle/>
        <a:p>
          <a:endParaRPr lang="ru-RU"/>
        </a:p>
      </dgm:t>
    </dgm:pt>
    <dgm:pt modelId="{42B75A13-9B4D-40D0-B0A5-DF653BE0AAAA}">
      <dgm:prSet phldrT="[Текст]" custT="1"/>
      <dgm:spPr>
        <a:solidFill>
          <a:srgbClr val="BABA1C"/>
        </a:solidFill>
      </dgm:spPr>
      <dgm:t>
        <a:bodyPr/>
        <a:lstStyle/>
        <a:p>
          <a:r>
            <a:rPr lang="uk-UA" sz="2400" dirty="0" smtClean="0">
              <a:solidFill>
                <a:schemeClr val="bg2">
                  <a:lumMod val="10000"/>
                </a:schemeClr>
              </a:solidFill>
            </a:rPr>
            <a:t>Математичні розумові процеси, які описують, що робить учень, щоб зв'язати цей контекст з математикою  для розв'язання поставленої проблеми 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C86C8C52-CC8B-4982-B839-EE929B215EA3}" type="parTrans" cxnId="{F0B59797-E7B3-4EF8-954B-26FD8B91C3CF}">
      <dgm:prSet/>
      <dgm:spPr/>
      <dgm:t>
        <a:bodyPr/>
        <a:lstStyle/>
        <a:p>
          <a:endParaRPr lang="ru-RU"/>
        </a:p>
      </dgm:t>
    </dgm:pt>
    <dgm:pt modelId="{B26C1470-65A4-4B20-9481-8D03952F694F}" type="sibTrans" cxnId="{F0B59797-E7B3-4EF8-954B-26FD8B91C3CF}">
      <dgm:prSet/>
      <dgm:spPr/>
      <dgm:t>
        <a:bodyPr/>
        <a:lstStyle/>
        <a:p>
          <a:endParaRPr lang="ru-RU"/>
        </a:p>
      </dgm:t>
    </dgm:pt>
    <dgm:pt modelId="{D2B03725-78AC-4BFB-8BBE-22BF078964EE}" type="pres">
      <dgm:prSet presAssocID="{ACE86147-2A86-4BE5-B57F-0F3329E021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E93BC-A0C8-4782-AFDD-029684AF4D00}" type="pres">
      <dgm:prSet presAssocID="{0DB32FDB-1464-49D4-BC5B-37C7B127FF5B}" presName="parentLin" presStyleCnt="0"/>
      <dgm:spPr/>
    </dgm:pt>
    <dgm:pt modelId="{814B7A13-448B-49A1-A437-1208D97C3EB7}" type="pres">
      <dgm:prSet presAssocID="{0DB32FDB-1464-49D4-BC5B-37C7B127FF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496585-125C-494E-A2AB-A6B947534944}" type="pres">
      <dgm:prSet presAssocID="{0DB32FDB-1464-49D4-BC5B-37C7B127FF5B}" presName="parentText" presStyleLbl="node1" presStyleIdx="0" presStyleCnt="3" custScaleX="142857" custScaleY="244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DA144-DC2A-4E39-887D-7616EDE4952F}" type="pres">
      <dgm:prSet presAssocID="{0DB32FDB-1464-49D4-BC5B-37C7B127FF5B}" presName="negativeSpace" presStyleCnt="0"/>
      <dgm:spPr/>
    </dgm:pt>
    <dgm:pt modelId="{D5B5B9B4-4C93-43CC-B253-6ADE3062F835}" type="pres">
      <dgm:prSet presAssocID="{0DB32FDB-1464-49D4-BC5B-37C7B127FF5B}" presName="childText" presStyleLbl="conFgAcc1" presStyleIdx="0" presStyleCnt="3">
        <dgm:presLayoutVars>
          <dgm:bulletEnabled val="1"/>
        </dgm:presLayoutVars>
      </dgm:prSet>
      <dgm:spPr/>
    </dgm:pt>
    <dgm:pt modelId="{14631E31-B1C9-4AE3-B0D1-6A85B8985516}" type="pres">
      <dgm:prSet presAssocID="{F12B67A7-F176-43EC-B82D-BDC94D910D22}" presName="spaceBetweenRectangles" presStyleCnt="0"/>
      <dgm:spPr/>
    </dgm:pt>
    <dgm:pt modelId="{3AA2B523-14BA-4ABD-BC18-8932481CCEE5}" type="pres">
      <dgm:prSet presAssocID="{55134559-62AE-4E98-827D-D86BE7503252}" presName="parentLin" presStyleCnt="0"/>
      <dgm:spPr/>
    </dgm:pt>
    <dgm:pt modelId="{52A37BB9-DA66-490F-A753-F6EFE14E4A1F}" type="pres">
      <dgm:prSet presAssocID="{55134559-62AE-4E98-827D-D86BE75032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86ABBD-3873-4D8C-B2E8-B1DC970233DE}" type="pres">
      <dgm:prSet presAssocID="{55134559-62AE-4E98-827D-D86BE7503252}" presName="parentText" presStyleLbl="node1" presStyleIdx="1" presStyleCnt="3" custScaleX="142857" custScaleY="224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60037-4DDD-4A22-9265-FCC624B3F66B}" type="pres">
      <dgm:prSet presAssocID="{55134559-62AE-4E98-827D-D86BE7503252}" presName="negativeSpace" presStyleCnt="0"/>
      <dgm:spPr/>
    </dgm:pt>
    <dgm:pt modelId="{8BA62304-1E3E-4517-80C1-E5208A971518}" type="pres">
      <dgm:prSet presAssocID="{55134559-62AE-4E98-827D-D86BE7503252}" presName="childText" presStyleLbl="conFgAcc1" presStyleIdx="1" presStyleCnt="3">
        <dgm:presLayoutVars>
          <dgm:bulletEnabled val="1"/>
        </dgm:presLayoutVars>
      </dgm:prSet>
      <dgm:spPr/>
    </dgm:pt>
    <dgm:pt modelId="{715ADBDF-55F8-409B-A856-4CBF9EC4766B}" type="pres">
      <dgm:prSet presAssocID="{B3D6E14E-7F79-49EB-B00B-A9156656C405}" presName="spaceBetweenRectangles" presStyleCnt="0"/>
      <dgm:spPr/>
    </dgm:pt>
    <dgm:pt modelId="{5BF74FBE-2DCA-4CBE-AB8F-2DF9039124B8}" type="pres">
      <dgm:prSet presAssocID="{42B75A13-9B4D-40D0-B0A5-DF653BE0AAAA}" presName="parentLin" presStyleCnt="0"/>
      <dgm:spPr/>
    </dgm:pt>
    <dgm:pt modelId="{D2464782-924F-4101-AAF3-A20F3163CF22}" type="pres">
      <dgm:prSet presAssocID="{42B75A13-9B4D-40D0-B0A5-DF653BE0AA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A63CAE-2CB9-49E4-ADD4-7B177EB08966}" type="pres">
      <dgm:prSet presAssocID="{42B75A13-9B4D-40D0-B0A5-DF653BE0AAAA}" presName="parentText" presStyleLbl="node1" presStyleIdx="2" presStyleCnt="3" custScaleX="142857" custScaleY="291986" custLinFactNeighborX="14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D32C-0B04-4EA7-A508-DAB7615EF901}" type="pres">
      <dgm:prSet presAssocID="{42B75A13-9B4D-40D0-B0A5-DF653BE0AAAA}" presName="negativeSpace" presStyleCnt="0"/>
      <dgm:spPr/>
    </dgm:pt>
    <dgm:pt modelId="{9EE17B27-4838-4B82-9A62-57C189DC8E38}" type="pres">
      <dgm:prSet presAssocID="{42B75A13-9B4D-40D0-B0A5-DF653BE0AA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2E8D2D-0C44-4CA4-9C51-AC012A90E210}" srcId="{ACE86147-2A86-4BE5-B57F-0F3329E021D6}" destId="{0DB32FDB-1464-49D4-BC5B-37C7B127FF5B}" srcOrd="0" destOrd="0" parTransId="{776828E9-EE59-4845-918D-E10C33CAF4AA}" sibTransId="{F12B67A7-F176-43EC-B82D-BDC94D910D22}"/>
    <dgm:cxn modelId="{C3AC3B4B-2986-41DC-B625-E28DBFCE4B6D}" srcId="{ACE86147-2A86-4BE5-B57F-0F3329E021D6}" destId="{55134559-62AE-4E98-827D-D86BE7503252}" srcOrd="1" destOrd="0" parTransId="{0C880205-5F9A-4860-8D21-EB15EF766838}" sibTransId="{B3D6E14E-7F79-49EB-B00B-A9156656C405}"/>
    <dgm:cxn modelId="{004BB47D-FB1D-4EC6-8237-62BA440DE3CC}" type="presOf" srcId="{ACE86147-2A86-4BE5-B57F-0F3329E021D6}" destId="{D2B03725-78AC-4BFB-8BBE-22BF078964EE}" srcOrd="0" destOrd="0" presId="urn:microsoft.com/office/officeart/2005/8/layout/list1"/>
    <dgm:cxn modelId="{B97A0684-61F3-4445-83C6-DDA64350C1AD}" type="presOf" srcId="{55134559-62AE-4E98-827D-D86BE7503252}" destId="{52A37BB9-DA66-490F-A753-F6EFE14E4A1F}" srcOrd="0" destOrd="0" presId="urn:microsoft.com/office/officeart/2005/8/layout/list1"/>
    <dgm:cxn modelId="{C7A15868-26D9-4F84-A55B-B3EB81AFCBC9}" type="presOf" srcId="{42B75A13-9B4D-40D0-B0A5-DF653BE0AAAA}" destId="{A1A63CAE-2CB9-49E4-ADD4-7B177EB08966}" srcOrd="1" destOrd="0" presId="urn:microsoft.com/office/officeart/2005/8/layout/list1"/>
    <dgm:cxn modelId="{9D5A1030-B80D-4F74-A7C8-4F928C2F9069}" type="presOf" srcId="{42B75A13-9B4D-40D0-B0A5-DF653BE0AAAA}" destId="{D2464782-924F-4101-AAF3-A20F3163CF22}" srcOrd="0" destOrd="0" presId="urn:microsoft.com/office/officeart/2005/8/layout/list1"/>
    <dgm:cxn modelId="{2084C0C5-C150-46DB-9FC6-6227A294EAC5}" type="presOf" srcId="{0DB32FDB-1464-49D4-BC5B-37C7B127FF5B}" destId="{814B7A13-448B-49A1-A437-1208D97C3EB7}" srcOrd="0" destOrd="0" presId="urn:microsoft.com/office/officeart/2005/8/layout/list1"/>
    <dgm:cxn modelId="{F0B59797-E7B3-4EF8-954B-26FD8B91C3CF}" srcId="{ACE86147-2A86-4BE5-B57F-0F3329E021D6}" destId="{42B75A13-9B4D-40D0-B0A5-DF653BE0AAAA}" srcOrd="2" destOrd="0" parTransId="{C86C8C52-CC8B-4982-B839-EE929B215EA3}" sibTransId="{B26C1470-65A4-4B20-9481-8D03952F694F}"/>
    <dgm:cxn modelId="{EA6F543F-5CA4-4771-BFA8-6F6CE0341DF0}" type="presOf" srcId="{55134559-62AE-4E98-827D-D86BE7503252}" destId="{DA86ABBD-3873-4D8C-B2E8-B1DC970233DE}" srcOrd="1" destOrd="0" presId="urn:microsoft.com/office/officeart/2005/8/layout/list1"/>
    <dgm:cxn modelId="{77F9C06C-E22D-478A-B191-5CD5899DFC25}" type="presOf" srcId="{0DB32FDB-1464-49D4-BC5B-37C7B127FF5B}" destId="{FE496585-125C-494E-A2AB-A6B947534944}" srcOrd="1" destOrd="0" presId="urn:microsoft.com/office/officeart/2005/8/layout/list1"/>
    <dgm:cxn modelId="{D80F951D-FAF6-4919-ABF5-C74ABEDAD34A}" type="presParOf" srcId="{D2B03725-78AC-4BFB-8BBE-22BF078964EE}" destId="{60DE93BC-A0C8-4782-AFDD-029684AF4D00}" srcOrd="0" destOrd="0" presId="urn:microsoft.com/office/officeart/2005/8/layout/list1"/>
    <dgm:cxn modelId="{DFB3474D-B57C-4E9D-B9EE-530B21AAEEFF}" type="presParOf" srcId="{60DE93BC-A0C8-4782-AFDD-029684AF4D00}" destId="{814B7A13-448B-49A1-A437-1208D97C3EB7}" srcOrd="0" destOrd="0" presId="urn:microsoft.com/office/officeart/2005/8/layout/list1"/>
    <dgm:cxn modelId="{0E69B2D4-15EF-4632-9ED0-6242257933F9}" type="presParOf" srcId="{60DE93BC-A0C8-4782-AFDD-029684AF4D00}" destId="{FE496585-125C-494E-A2AB-A6B947534944}" srcOrd="1" destOrd="0" presId="urn:microsoft.com/office/officeart/2005/8/layout/list1"/>
    <dgm:cxn modelId="{E7EBBE6D-772B-45BA-9D04-5816D3E6B855}" type="presParOf" srcId="{D2B03725-78AC-4BFB-8BBE-22BF078964EE}" destId="{727DA144-DC2A-4E39-887D-7616EDE4952F}" srcOrd="1" destOrd="0" presId="urn:microsoft.com/office/officeart/2005/8/layout/list1"/>
    <dgm:cxn modelId="{218FD6C5-F96E-4066-8EFC-91C4B8FFEAD5}" type="presParOf" srcId="{D2B03725-78AC-4BFB-8BBE-22BF078964EE}" destId="{D5B5B9B4-4C93-43CC-B253-6ADE3062F835}" srcOrd="2" destOrd="0" presId="urn:microsoft.com/office/officeart/2005/8/layout/list1"/>
    <dgm:cxn modelId="{30AA5423-D19E-42DF-AB0A-4AD323CA0F67}" type="presParOf" srcId="{D2B03725-78AC-4BFB-8BBE-22BF078964EE}" destId="{14631E31-B1C9-4AE3-B0D1-6A85B8985516}" srcOrd="3" destOrd="0" presId="urn:microsoft.com/office/officeart/2005/8/layout/list1"/>
    <dgm:cxn modelId="{0345CE76-A2AE-4C37-B52B-B1B57ED9E9D5}" type="presParOf" srcId="{D2B03725-78AC-4BFB-8BBE-22BF078964EE}" destId="{3AA2B523-14BA-4ABD-BC18-8932481CCEE5}" srcOrd="4" destOrd="0" presId="urn:microsoft.com/office/officeart/2005/8/layout/list1"/>
    <dgm:cxn modelId="{B48A262A-9E50-491D-BE63-2014E05BB0C2}" type="presParOf" srcId="{3AA2B523-14BA-4ABD-BC18-8932481CCEE5}" destId="{52A37BB9-DA66-490F-A753-F6EFE14E4A1F}" srcOrd="0" destOrd="0" presId="urn:microsoft.com/office/officeart/2005/8/layout/list1"/>
    <dgm:cxn modelId="{E59A0612-C70E-407B-BAFE-2113D12A6AE3}" type="presParOf" srcId="{3AA2B523-14BA-4ABD-BC18-8932481CCEE5}" destId="{DA86ABBD-3873-4D8C-B2E8-B1DC970233DE}" srcOrd="1" destOrd="0" presId="urn:microsoft.com/office/officeart/2005/8/layout/list1"/>
    <dgm:cxn modelId="{8B8F25CA-F61D-4F24-8C0C-3C47A1EE3F7B}" type="presParOf" srcId="{D2B03725-78AC-4BFB-8BBE-22BF078964EE}" destId="{EEF60037-4DDD-4A22-9265-FCC624B3F66B}" srcOrd="5" destOrd="0" presId="urn:microsoft.com/office/officeart/2005/8/layout/list1"/>
    <dgm:cxn modelId="{D37ADABB-4485-494B-A0FF-ADE5F9E5F9A9}" type="presParOf" srcId="{D2B03725-78AC-4BFB-8BBE-22BF078964EE}" destId="{8BA62304-1E3E-4517-80C1-E5208A971518}" srcOrd="6" destOrd="0" presId="urn:microsoft.com/office/officeart/2005/8/layout/list1"/>
    <dgm:cxn modelId="{0F5DA4D1-7C87-4262-8D39-DDC5193D6422}" type="presParOf" srcId="{D2B03725-78AC-4BFB-8BBE-22BF078964EE}" destId="{715ADBDF-55F8-409B-A856-4CBF9EC4766B}" srcOrd="7" destOrd="0" presId="urn:microsoft.com/office/officeart/2005/8/layout/list1"/>
    <dgm:cxn modelId="{BA3F2315-666E-4F8B-9099-091A0B3FECDD}" type="presParOf" srcId="{D2B03725-78AC-4BFB-8BBE-22BF078964EE}" destId="{5BF74FBE-2DCA-4CBE-AB8F-2DF9039124B8}" srcOrd="8" destOrd="0" presId="urn:microsoft.com/office/officeart/2005/8/layout/list1"/>
    <dgm:cxn modelId="{F5A9E6C8-4642-4F4A-BAE6-009A13079104}" type="presParOf" srcId="{5BF74FBE-2DCA-4CBE-AB8F-2DF9039124B8}" destId="{D2464782-924F-4101-AAF3-A20F3163CF22}" srcOrd="0" destOrd="0" presId="urn:microsoft.com/office/officeart/2005/8/layout/list1"/>
    <dgm:cxn modelId="{8155371E-A083-429D-886B-7ADE8D8BDB3B}" type="presParOf" srcId="{5BF74FBE-2DCA-4CBE-AB8F-2DF9039124B8}" destId="{A1A63CAE-2CB9-49E4-ADD4-7B177EB08966}" srcOrd="1" destOrd="0" presId="urn:microsoft.com/office/officeart/2005/8/layout/list1"/>
    <dgm:cxn modelId="{86097A69-58CF-409F-B6DC-5D19EF1ADAF3}" type="presParOf" srcId="{D2B03725-78AC-4BFB-8BBE-22BF078964EE}" destId="{E459D32C-0B04-4EA7-A508-DAB7615EF901}" srcOrd="9" destOrd="0" presId="urn:microsoft.com/office/officeart/2005/8/layout/list1"/>
    <dgm:cxn modelId="{4347F78B-30DE-4241-9EC0-F76E111C6826}" type="presParOf" srcId="{D2B03725-78AC-4BFB-8BBE-22BF078964EE}" destId="{9EE17B27-4838-4B82-9A62-57C189DC8E38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C5C75-6EDD-43A5-81D4-C7B6D2D35B0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2CB00-42D8-4B52-A1DB-6253F27A602E}">
      <dgm:prSet phldrT="[Текст]" custT="1"/>
      <dgm:spPr/>
      <dgm:t>
        <a:bodyPr/>
        <a:lstStyle/>
        <a:p>
          <a:r>
            <a:rPr lang="uk-UA" sz="2400" b="1" dirty="0" smtClean="0"/>
            <a:t>Рівень 6 (669,3 б)</a:t>
          </a:r>
          <a:endParaRPr lang="ru-RU" sz="2400" b="1" dirty="0"/>
        </a:p>
      </dgm:t>
    </dgm:pt>
    <dgm:pt modelId="{1F7AFAE2-91C0-47CE-A839-C3C4F13DE2BB}" type="parTrans" cxnId="{48696B6C-9D1A-424E-881D-A7E9B6FF3C7E}">
      <dgm:prSet/>
      <dgm:spPr/>
      <dgm:t>
        <a:bodyPr/>
        <a:lstStyle/>
        <a:p>
          <a:endParaRPr lang="ru-RU"/>
        </a:p>
      </dgm:t>
    </dgm:pt>
    <dgm:pt modelId="{D1C9B5B5-05EC-4950-A3EB-46D028E46ABD}" type="sibTrans" cxnId="{48696B6C-9D1A-424E-881D-A7E9B6FF3C7E}">
      <dgm:prSet/>
      <dgm:spPr/>
      <dgm:t>
        <a:bodyPr/>
        <a:lstStyle/>
        <a:p>
          <a:endParaRPr lang="ru-RU"/>
        </a:p>
      </dgm:t>
    </dgm:pt>
    <dgm:pt modelId="{B7FD6128-B594-4820-AE37-285DB4E1D98C}">
      <dgm:prSet phldrT="[Текст]" custT="1"/>
      <dgm:spPr/>
      <dgm:t>
        <a:bodyPr/>
        <a:lstStyle/>
        <a:p>
          <a:r>
            <a:rPr lang="uk-UA" sz="2400" b="1" dirty="0" smtClean="0"/>
            <a:t>Рівень 5 (606,99-669,3 б)</a:t>
          </a:r>
          <a:endParaRPr lang="ru-RU" sz="2400" b="1" dirty="0"/>
        </a:p>
      </dgm:t>
    </dgm:pt>
    <dgm:pt modelId="{9EF9C9F0-6F03-469A-9147-B59AC34AC24C}" type="parTrans" cxnId="{0FC2C269-CFA5-4739-A23B-CA11597A09F3}">
      <dgm:prSet/>
      <dgm:spPr/>
      <dgm:t>
        <a:bodyPr/>
        <a:lstStyle/>
        <a:p>
          <a:endParaRPr lang="ru-RU"/>
        </a:p>
      </dgm:t>
    </dgm:pt>
    <dgm:pt modelId="{F781D313-5517-4F3B-BECD-9FC812227B1B}" type="sibTrans" cxnId="{0FC2C269-CFA5-4739-A23B-CA11597A09F3}">
      <dgm:prSet/>
      <dgm:spPr/>
      <dgm:t>
        <a:bodyPr/>
        <a:lstStyle/>
        <a:p>
          <a:endParaRPr lang="ru-RU"/>
        </a:p>
      </dgm:t>
    </dgm:pt>
    <dgm:pt modelId="{CA051708-60CE-4BFB-BB1D-6ADBED25741E}">
      <dgm:prSet phldrT="[Текст]" custT="1"/>
      <dgm:spPr/>
      <dgm:t>
        <a:bodyPr/>
        <a:lstStyle/>
        <a:p>
          <a:r>
            <a:rPr lang="uk-UA" sz="2400" b="1" dirty="0" smtClean="0"/>
            <a:t>Рівень 4 (544,68 – 606,99б )</a:t>
          </a:r>
          <a:endParaRPr lang="ru-RU" sz="2400" b="1" dirty="0"/>
        </a:p>
      </dgm:t>
    </dgm:pt>
    <dgm:pt modelId="{186EBFFB-6368-44F1-8068-B78FB66621C6}" type="parTrans" cxnId="{083F60B4-129E-4A6C-942B-0D4B0FAA4787}">
      <dgm:prSet/>
      <dgm:spPr/>
      <dgm:t>
        <a:bodyPr/>
        <a:lstStyle/>
        <a:p>
          <a:endParaRPr lang="ru-RU"/>
        </a:p>
      </dgm:t>
    </dgm:pt>
    <dgm:pt modelId="{BD5AFD16-504D-4BCE-9D8F-4FAF7D82EDBC}" type="sibTrans" cxnId="{083F60B4-129E-4A6C-942B-0D4B0FAA4787}">
      <dgm:prSet/>
      <dgm:spPr/>
      <dgm:t>
        <a:bodyPr/>
        <a:lstStyle/>
        <a:p>
          <a:endParaRPr lang="ru-RU"/>
        </a:p>
      </dgm:t>
    </dgm:pt>
    <dgm:pt modelId="{38970E87-7152-4605-BF52-A24DE2DFC17A}">
      <dgm:prSet phldrT="[Текст]" custT="1"/>
      <dgm:spPr/>
      <dgm:t>
        <a:bodyPr/>
        <a:lstStyle/>
        <a:p>
          <a:r>
            <a:rPr lang="uk-UA" sz="2400" b="1" dirty="0" smtClean="0"/>
            <a:t>Рівень 1 (357,77-420,07 б)</a:t>
          </a:r>
          <a:endParaRPr lang="ru-RU" sz="2400" b="1" dirty="0"/>
        </a:p>
      </dgm:t>
    </dgm:pt>
    <dgm:pt modelId="{DDD1F072-6A88-42A2-9D5C-59B3D1BD61B8}" type="parTrans" cxnId="{E92B01F4-E8F8-48F7-85A0-8C84B1199CD7}">
      <dgm:prSet/>
      <dgm:spPr/>
      <dgm:t>
        <a:bodyPr/>
        <a:lstStyle/>
        <a:p>
          <a:endParaRPr lang="ru-RU"/>
        </a:p>
      </dgm:t>
    </dgm:pt>
    <dgm:pt modelId="{A73DC3F8-B22D-4F1D-8153-44AA881B5ADB}" type="sibTrans" cxnId="{E92B01F4-E8F8-48F7-85A0-8C84B1199CD7}">
      <dgm:prSet/>
      <dgm:spPr/>
      <dgm:t>
        <a:bodyPr/>
        <a:lstStyle/>
        <a:p>
          <a:endParaRPr lang="ru-RU"/>
        </a:p>
      </dgm:t>
    </dgm:pt>
    <dgm:pt modelId="{22044246-9DB5-418D-8EDA-C613A39A82E3}">
      <dgm:prSet phldrT="[Текст]"/>
      <dgm:spPr/>
      <dgm:t>
        <a:bodyPr/>
        <a:lstStyle/>
        <a:p>
          <a:r>
            <a:rPr lang="uk-UA" b="1" dirty="0" smtClean="0"/>
            <a:t>Рівень 2 ( 420,07 – 482,38 б</a:t>
          </a:r>
          <a:r>
            <a:rPr lang="uk-UA" dirty="0" smtClean="0"/>
            <a:t>)</a:t>
          </a:r>
          <a:endParaRPr lang="ru-RU" dirty="0"/>
        </a:p>
      </dgm:t>
    </dgm:pt>
    <dgm:pt modelId="{739F89ED-FF49-4EA1-8D9A-43B587746F41}" type="parTrans" cxnId="{A9D0B0F3-AE08-4ADC-B8CB-4CDC10A4C001}">
      <dgm:prSet/>
      <dgm:spPr/>
      <dgm:t>
        <a:bodyPr/>
        <a:lstStyle/>
        <a:p>
          <a:endParaRPr lang="ru-RU"/>
        </a:p>
      </dgm:t>
    </dgm:pt>
    <dgm:pt modelId="{63B8532C-B3C9-42C3-A189-499D18D445AC}" type="sibTrans" cxnId="{A9D0B0F3-AE08-4ADC-B8CB-4CDC10A4C001}">
      <dgm:prSet/>
      <dgm:spPr/>
      <dgm:t>
        <a:bodyPr/>
        <a:lstStyle/>
        <a:p>
          <a:endParaRPr lang="ru-RU"/>
        </a:p>
      </dgm:t>
    </dgm:pt>
    <dgm:pt modelId="{37414A8B-68F2-4D74-B1D7-A2633E32D96F}">
      <dgm:prSet phldrT="[Текст]" custT="1"/>
      <dgm:spPr/>
      <dgm:t>
        <a:bodyPr/>
        <a:lstStyle/>
        <a:p>
          <a:r>
            <a:rPr lang="uk-UA" sz="2400" b="1" dirty="0" smtClean="0"/>
            <a:t>Рівень 3 (482,38 – 544,68 б)</a:t>
          </a:r>
          <a:endParaRPr lang="ru-RU" sz="2400" b="1" dirty="0"/>
        </a:p>
      </dgm:t>
    </dgm:pt>
    <dgm:pt modelId="{BA2872D3-BC9C-4BFE-9DD3-7D0FDC76997A}" type="parTrans" cxnId="{21E7FF7F-FA27-4E2C-9D8F-EFE284898317}">
      <dgm:prSet/>
      <dgm:spPr/>
      <dgm:t>
        <a:bodyPr/>
        <a:lstStyle/>
        <a:p>
          <a:endParaRPr lang="ru-RU"/>
        </a:p>
      </dgm:t>
    </dgm:pt>
    <dgm:pt modelId="{2AFD205E-4320-45F1-A1CD-3C0747142D97}" type="sibTrans" cxnId="{21E7FF7F-FA27-4E2C-9D8F-EFE284898317}">
      <dgm:prSet/>
      <dgm:spPr/>
      <dgm:t>
        <a:bodyPr/>
        <a:lstStyle/>
        <a:p>
          <a:endParaRPr lang="ru-RU"/>
        </a:p>
      </dgm:t>
    </dgm:pt>
    <dgm:pt modelId="{C3E906D9-17B4-460B-931D-5FEE85407E10}" type="pres">
      <dgm:prSet presAssocID="{A3CC5C75-6EDD-43A5-81D4-C7B6D2D35B0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331DAB-6690-4528-9FA9-51F8B657DD8E}" type="pres">
      <dgm:prSet presAssocID="{A3CC5C75-6EDD-43A5-81D4-C7B6D2D35B01}" presName="pyramid" presStyleLbl="node1" presStyleIdx="0" presStyleCnt="1" custLinFactNeighborX="5624" custLinFactNeighborY="-11250"/>
      <dgm:spPr/>
    </dgm:pt>
    <dgm:pt modelId="{3B04F2B6-6C89-40D3-8F5C-FAD3572ADD24}" type="pres">
      <dgm:prSet presAssocID="{A3CC5C75-6EDD-43A5-81D4-C7B6D2D35B01}" presName="theList" presStyleCnt="0"/>
      <dgm:spPr/>
    </dgm:pt>
    <dgm:pt modelId="{EFC0294C-036F-48BC-8A17-F3E64DD6AA17}" type="pres">
      <dgm:prSet presAssocID="{FC52CB00-42D8-4B52-A1DB-6253F27A602E}" presName="aNode" presStyleLbl="fgAcc1" presStyleIdx="0" presStyleCnt="6" custScaleX="146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DE6CD-1022-4AF9-8C24-1DAF4B0B1BF0}" type="pres">
      <dgm:prSet presAssocID="{FC52CB00-42D8-4B52-A1DB-6253F27A602E}" presName="aSpace" presStyleCnt="0"/>
      <dgm:spPr/>
    </dgm:pt>
    <dgm:pt modelId="{395CC8C6-3054-473A-8916-07EAECE1BB40}" type="pres">
      <dgm:prSet presAssocID="{B7FD6128-B594-4820-AE37-285DB4E1D98C}" presName="aNode" presStyleLbl="fgAcc1" presStyleIdx="1" presStyleCnt="6" custScaleX="14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DBD6F-862E-4B91-895D-A080620776CB}" type="pres">
      <dgm:prSet presAssocID="{B7FD6128-B594-4820-AE37-285DB4E1D98C}" presName="aSpace" presStyleCnt="0"/>
      <dgm:spPr/>
    </dgm:pt>
    <dgm:pt modelId="{AE61A12C-67DF-4314-ABD5-5FC03FB9EE46}" type="pres">
      <dgm:prSet presAssocID="{CA051708-60CE-4BFB-BB1D-6ADBED25741E}" presName="aNode" presStyleLbl="fgAcc1" presStyleIdx="2" presStyleCnt="6" custScaleX="14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55D59-5AA0-4DED-9BE7-ED5B2B5C1F9E}" type="pres">
      <dgm:prSet presAssocID="{CA051708-60CE-4BFB-BB1D-6ADBED25741E}" presName="aSpace" presStyleCnt="0"/>
      <dgm:spPr/>
    </dgm:pt>
    <dgm:pt modelId="{0DFBA354-0F20-4DAF-97C3-182925288CBC}" type="pres">
      <dgm:prSet presAssocID="{37414A8B-68F2-4D74-B1D7-A2633E32D96F}" presName="aNode" presStyleLbl="fgAcc1" presStyleIdx="3" presStyleCnt="6" custScaleX="147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E4524-D6B5-4D7B-9C64-8B87CE1E3DF0}" type="pres">
      <dgm:prSet presAssocID="{37414A8B-68F2-4D74-B1D7-A2633E32D96F}" presName="aSpace" presStyleCnt="0"/>
      <dgm:spPr/>
    </dgm:pt>
    <dgm:pt modelId="{1DF930DA-CC90-4C2D-BB9F-9E3C80B1AE1A}" type="pres">
      <dgm:prSet presAssocID="{22044246-9DB5-418D-8EDA-C613A39A82E3}" presName="aNode" presStyleLbl="fgAcc1" presStyleIdx="4" presStyleCnt="6" custScaleX="149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7EB32-54E4-4D91-8BE5-A3C1FEB0FE5F}" type="pres">
      <dgm:prSet presAssocID="{22044246-9DB5-418D-8EDA-C613A39A82E3}" presName="aSpace" presStyleCnt="0"/>
      <dgm:spPr/>
    </dgm:pt>
    <dgm:pt modelId="{296E14D4-5305-49F5-8BC3-CA6B41BE33EB}" type="pres">
      <dgm:prSet presAssocID="{38970E87-7152-4605-BF52-A24DE2DFC17A}" presName="aNode" presStyleLbl="fgAcc1" presStyleIdx="5" presStyleCnt="6" custScaleX="148144" custLinFactNeighborX="-1431" custLinFactNeighborY="-6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6D8F-B8DA-4671-9C96-3A3565C1EDA2}" type="pres">
      <dgm:prSet presAssocID="{38970E87-7152-4605-BF52-A24DE2DFC17A}" presName="aSpace" presStyleCnt="0"/>
      <dgm:spPr/>
    </dgm:pt>
  </dgm:ptLst>
  <dgm:cxnLst>
    <dgm:cxn modelId="{D29AB639-CDDA-47F5-AE27-3EE847C4D8A2}" type="presOf" srcId="{37414A8B-68F2-4D74-B1D7-A2633E32D96F}" destId="{0DFBA354-0F20-4DAF-97C3-182925288CBC}" srcOrd="0" destOrd="0" presId="urn:microsoft.com/office/officeart/2005/8/layout/pyramid2"/>
    <dgm:cxn modelId="{E60E7043-8CE1-4BD0-B669-F98D02951762}" type="presOf" srcId="{38970E87-7152-4605-BF52-A24DE2DFC17A}" destId="{296E14D4-5305-49F5-8BC3-CA6B41BE33EB}" srcOrd="0" destOrd="0" presId="urn:microsoft.com/office/officeart/2005/8/layout/pyramid2"/>
    <dgm:cxn modelId="{E92B01F4-E8F8-48F7-85A0-8C84B1199CD7}" srcId="{A3CC5C75-6EDD-43A5-81D4-C7B6D2D35B01}" destId="{38970E87-7152-4605-BF52-A24DE2DFC17A}" srcOrd="5" destOrd="0" parTransId="{DDD1F072-6A88-42A2-9D5C-59B3D1BD61B8}" sibTransId="{A73DC3F8-B22D-4F1D-8153-44AA881B5ADB}"/>
    <dgm:cxn modelId="{48696B6C-9D1A-424E-881D-A7E9B6FF3C7E}" srcId="{A3CC5C75-6EDD-43A5-81D4-C7B6D2D35B01}" destId="{FC52CB00-42D8-4B52-A1DB-6253F27A602E}" srcOrd="0" destOrd="0" parTransId="{1F7AFAE2-91C0-47CE-A839-C3C4F13DE2BB}" sibTransId="{D1C9B5B5-05EC-4950-A3EB-46D028E46ABD}"/>
    <dgm:cxn modelId="{A9D0B0F3-AE08-4ADC-B8CB-4CDC10A4C001}" srcId="{A3CC5C75-6EDD-43A5-81D4-C7B6D2D35B01}" destId="{22044246-9DB5-418D-8EDA-C613A39A82E3}" srcOrd="4" destOrd="0" parTransId="{739F89ED-FF49-4EA1-8D9A-43B587746F41}" sibTransId="{63B8532C-B3C9-42C3-A189-499D18D445AC}"/>
    <dgm:cxn modelId="{0FC2C269-CFA5-4739-A23B-CA11597A09F3}" srcId="{A3CC5C75-6EDD-43A5-81D4-C7B6D2D35B01}" destId="{B7FD6128-B594-4820-AE37-285DB4E1D98C}" srcOrd="1" destOrd="0" parTransId="{9EF9C9F0-6F03-469A-9147-B59AC34AC24C}" sibTransId="{F781D313-5517-4F3B-BECD-9FC812227B1B}"/>
    <dgm:cxn modelId="{083F60B4-129E-4A6C-942B-0D4B0FAA4787}" srcId="{A3CC5C75-6EDD-43A5-81D4-C7B6D2D35B01}" destId="{CA051708-60CE-4BFB-BB1D-6ADBED25741E}" srcOrd="2" destOrd="0" parTransId="{186EBFFB-6368-44F1-8068-B78FB66621C6}" sibTransId="{BD5AFD16-504D-4BCE-9D8F-4FAF7D82EDBC}"/>
    <dgm:cxn modelId="{0CC62DBA-DFD3-43F6-85D7-7CC51BF96321}" type="presOf" srcId="{22044246-9DB5-418D-8EDA-C613A39A82E3}" destId="{1DF930DA-CC90-4C2D-BB9F-9E3C80B1AE1A}" srcOrd="0" destOrd="0" presId="urn:microsoft.com/office/officeart/2005/8/layout/pyramid2"/>
    <dgm:cxn modelId="{4B8FD1BF-507E-4EDF-8B54-F3EAB7C2A288}" type="presOf" srcId="{A3CC5C75-6EDD-43A5-81D4-C7B6D2D35B01}" destId="{C3E906D9-17B4-460B-931D-5FEE85407E10}" srcOrd="0" destOrd="0" presId="urn:microsoft.com/office/officeart/2005/8/layout/pyramid2"/>
    <dgm:cxn modelId="{0DB0E1D5-1039-406C-89B2-6B34AE8A648F}" type="presOf" srcId="{FC52CB00-42D8-4B52-A1DB-6253F27A602E}" destId="{EFC0294C-036F-48BC-8A17-F3E64DD6AA17}" srcOrd="0" destOrd="0" presId="urn:microsoft.com/office/officeart/2005/8/layout/pyramid2"/>
    <dgm:cxn modelId="{16CAFC73-9746-4FE7-B067-ADEDF7621F2D}" type="presOf" srcId="{CA051708-60CE-4BFB-BB1D-6ADBED25741E}" destId="{AE61A12C-67DF-4314-ABD5-5FC03FB9EE46}" srcOrd="0" destOrd="0" presId="urn:microsoft.com/office/officeart/2005/8/layout/pyramid2"/>
    <dgm:cxn modelId="{8C69F2CC-E222-471C-84C8-AA80EE122CC5}" type="presOf" srcId="{B7FD6128-B594-4820-AE37-285DB4E1D98C}" destId="{395CC8C6-3054-473A-8916-07EAECE1BB40}" srcOrd="0" destOrd="0" presId="urn:microsoft.com/office/officeart/2005/8/layout/pyramid2"/>
    <dgm:cxn modelId="{21E7FF7F-FA27-4E2C-9D8F-EFE284898317}" srcId="{A3CC5C75-6EDD-43A5-81D4-C7B6D2D35B01}" destId="{37414A8B-68F2-4D74-B1D7-A2633E32D96F}" srcOrd="3" destOrd="0" parTransId="{BA2872D3-BC9C-4BFE-9DD3-7D0FDC76997A}" sibTransId="{2AFD205E-4320-45F1-A1CD-3C0747142D97}"/>
    <dgm:cxn modelId="{9783C633-339B-4436-8B94-4878E50A4399}" type="presParOf" srcId="{C3E906D9-17B4-460B-931D-5FEE85407E10}" destId="{5E331DAB-6690-4528-9FA9-51F8B657DD8E}" srcOrd="0" destOrd="0" presId="urn:microsoft.com/office/officeart/2005/8/layout/pyramid2"/>
    <dgm:cxn modelId="{833A60BC-BFE2-4DC2-A3A0-A631E9E452E4}" type="presParOf" srcId="{C3E906D9-17B4-460B-931D-5FEE85407E10}" destId="{3B04F2B6-6C89-40D3-8F5C-FAD3572ADD24}" srcOrd="1" destOrd="0" presId="urn:microsoft.com/office/officeart/2005/8/layout/pyramid2"/>
    <dgm:cxn modelId="{9B5B4773-D9BE-41AE-98C0-5EEA175627E4}" type="presParOf" srcId="{3B04F2B6-6C89-40D3-8F5C-FAD3572ADD24}" destId="{EFC0294C-036F-48BC-8A17-F3E64DD6AA17}" srcOrd="0" destOrd="0" presId="urn:microsoft.com/office/officeart/2005/8/layout/pyramid2"/>
    <dgm:cxn modelId="{4349FE30-A1B3-4C04-AD9E-724135D5AFF6}" type="presParOf" srcId="{3B04F2B6-6C89-40D3-8F5C-FAD3572ADD24}" destId="{5D5DE6CD-1022-4AF9-8C24-1DAF4B0B1BF0}" srcOrd="1" destOrd="0" presId="urn:microsoft.com/office/officeart/2005/8/layout/pyramid2"/>
    <dgm:cxn modelId="{73715A10-915B-4504-8E1B-0BF83D4B88E0}" type="presParOf" srcId="{3B04F2B6-6C89-40D3-8F5C-FAD3572ADD24}" destId="{395CC8C6-3054-473A-8916-07EAECE1BB40}" srcOrd="2" destOrd="0" presId="urn:microsoft.com/office/officeart/2005/8/layout/pyramid2"/>
    <dgm:cxn modelId="{01233AB6-2647-4D61-912E-C07A202D7280}" type="presParOf" srcId="{3B04F2B6-6C89-40D3-8F5C-FAD3572ADD24}" destId="{2EDDBD6F-862E-4B91-895D-A080620776CB}" srcOrd="3" destOrd="0" presId="urn:microsoft.com/office/officeart/2005/8/layout/pyramid2"/>
    <dgm:cxn modelId="{064E8118-A1F3-4BB3-ADB8-5ADD1E22ADD3}" type="presParOf" srcId="{3B04F2B6-6C89-40D3-8F5C-FAD3572ADD24}" destId="{AE61A12C-67DF-4314-ABD5-5FC03FB9EE46}" srcOrd="4" destOrd="0" presId="urn:microsoft.com/office/officeart/2005/8/layout/pyramid2"/>
    <dgm:cxn modelId="{652B7B38-5F49-4A41-9341-E44C7B42981E}" type="presParOf" srcId="{3B04F2B6-6C89-40D3-8F5C-FAD3572ADD24}" destId="{5BA55D59-5AA0-4DED-9BE7-ED5B2B5C1F9E}" srcOrd="5" destOrd="0" presId="urn:microsoft.com/office/officeart/2005/8/layout/pyramid2"/>
    <dgm:cxn modelId="{81BCC1F7-9928-4D19-8A6F-891B07A0BD12}" type="presParOf" srcId="{3B04F2B6-6C89-40D3-8F5C-FAD3572ADD24}" destId="{0DFBA354-0F20-4DAF-97C3-182925288CBC}" srcOrd="6" destOrd="0" presId="urn:microsoft.com/office/officeart/2005/8/layout/pyramid2"/>
    <dgm:cxn modelId="{E2BD5664-EE7D-48C8-A85E-3ACE887A7EE3}" type="presParOf" srcId="{3B04F2B6-6C89-40D3-8F5C-FAD3572ADD24}" destId="{114E4524-D6B5-4D7B-9C64-8B87CE1E3DF0}" srcOrd="7" destOrd="0" presId="urn:microsoft.com/office/officeart/2005/8/layout/pyramid2"/>
    <dgm:cxn modelId="{254B9603-3BD1-4EBD-8D00-5C48E0ED073D}" type="presParOf" srcId="{3B04F2B6-6C89-40D3-8F5C-FAD3572ADD24}" destId="{1DF930DA-CC90-4C2D-BB9F-9E3C80B1AE1A}" srcOrd="8" destOrd="0" presId="urn:microsoft.com/office/officeart/2005/8/layout/pyramid2"/>
    <dgm:cxn modelId="{318700D3-18AC-463B-BAEC-5A61D529DEDA}" type="presParOf" srcId="{3B04F2B6-6C89-40D3-8F5C-FAD3572ADD24}" destId="{9EB7EB32-54E4-4D91-8BE5-A3C1FEB0FE5F}" srcOrd="9" destOrd="0" presId="urn:microsoft.com/office/officeart/2005/8/layout/pyramid2"/>
    <dgm:cxn modelId="{FEEE54CC-E4FD-4F7D-BF89-1620FEC31663}" type="presParOf" srcId="{3B04F2B6-6C89-40D3-8F5C-FAD3572ADD24}" destId="{296E14D4-5305-49F5-8BC3-CA6B41BE33EB}" srcOrd="10" destOrd="0" presId="urn:microsoft.com/office/officeart/2005/8/layout/pyramid2"/>
    <dgm:cxn modelId="{4E262C61-BFCB-48FC-AC84-717A877FF2A4}" type="presParOf" srcId="{3B04F2B6-6C89-40D3-8F5C-FAD3572ADD24}" destId="{9A2B6D8F-B8DA-4671-9C96-3A3565C1EDA2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F02A0-2EB3-499A-AB49-467A684BA160}" type="datetimeFigureOut">
              <a:rPr lang="ru-RU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51B6-1E9D-4F0A-9FD6-93BFA132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CB0B-DFD8-413E-9817-506A1905926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41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29A9F-A93E-4F61-94E8-DDC9AE18C53E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5C9EA-201A-4B04-9B22-0F5A70AF4B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8B49-6ACA-4135-B18D-0A8F4A238EF5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1DCF2-D290-4CE2-A1F0-4DA548D9E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49CE8-2F5B-4FCF-B77C-C321A457F207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38C4-C270-4AF8-965F-3A9FF6BCC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BB514-1D57-48EF-9D4D-04F4DF6E9648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F068A-F765-46C3-AA42-CFE21445D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B26DA-7DD0-4F67-BD45-9B1AFF4678BC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5F0D1-43F2-4AC3-AE77-699811AA1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2A1B6-8D91-409B-93A6-60D7172D8AC3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BEFB4-1D92-4CE7-8A0F-AB630E755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D1182-96C2-44E4-A882-B6DADCF65D25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7213E-E8E7-4BF3-8C97-8A5912BEC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8181D-9EFE-4A9B-A778-82B60BF8E702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814F7-C262-4246-B37D-016E94473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D807E-5D79-4379-9877-A46A8CFBA05C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C1D1D-2944-4817-BE52-1B69EB284E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99933-8468-445F-BE72-26990A66DD5E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8D08E-6F3F-463E-87F1-0A72A9887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73B04-8482-4DBC-A937-BFED8E33791C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6A29DC19-6A68-4794-B05D-D853BD97E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7D6ADA9-81DF-48A0-9E8D-5AD5E8074EEF}" type="datetimeFigureOut">
              <a:rPr lang="ru-RU" smtClean="0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21A3F99-8AC2-4A2C-ABF9-77810A96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23392" y="2060577"/>
            <a:ext cx="10944192" cy="3197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7200" dirty="0" smtClean="0">
                <a:latin typeface="Arial" charset="0"/>
              </a:rPr>
              <a:t>Концепція оцінки математичної грамотності</a:t>
            </a:r>
            <a:endParaRPr lang="en-US" sz="7200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23392" y="502921"/>
            <a:ext cx="10944192" cy="1036320"/>
          </a:xfrm>
        </p:spPr>
        <p:txBody>
          <a:bodyPr>
            <a:noAutofit/>
          </a:bodyPr>
          <a:lstStyle/>
          <a:p>
            <a:r>
              <a:rPr lang="en-US" sz="6600" dirty="0" smtClean="0"/>
              <a:t>PISA</a:t>
            </a:r>
            <a:endParaRPr lang="ru-RU" sz="6600" dirty="0"/>
          </a:p>
        </p:txBody>
      </p:sp>
      <p:pic>
        <p:nvPicPr>
          <p:cNvPr id="134146" name="Picture 2" descr="Результат пошуку зображень за запитом &quot;PISA математична грамотніст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3815" y="4656772"/>
            <a:ext cx="2857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Характер </a:t>
            </a:r>
            <a:r>
              <a:rPr lang="uk-UA" sz="5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тестових</a:t>
            </a:r>
            <a:r>
              <a:rPr lang="ru-RU" sz="5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завдань</a:t>
            </a:r>
            <a:endParaRPr lang="ru-RU" sz="5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9296400" y="5196841"/>
            <a:ext cx="2344421" cy="1478280"/>
            <a:chOff x="7451725" y="6021388"/>
            <a:chExt cx="1476375" cy="68103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0" y="1600200"/>
            <a:ext cx="11734800" cy="492283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uk-UA" sz="66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uk-UA" sz="6600" b="1" dirty="0" err="1" smtClean="0">
                <a:latin typeface="Candara" panose="020E0502030303020204" pitchFamily="34" charset="0"/>
              </a:rPr>
              <a:t>“Формулювати”</a:t>
            </a:r>
            <a:r>
              <a:rPr lang="uk-UA" sz="6600" b="1" dirty="0" smtClean="0">
                <a:latin typeface="Candara" panose="020E0502030303020204" pitchFamily="34" charset="0"/>
              </a:rPr>
              <a:t> - 25%</a:t>
            </a:r>
          </a:p>
          <a:p>
            <a:pPr algn="ctr"/>
            <a:r>
              <a:rPr lang="uk-UA" sz="6600" b="1" dirty="0" smtClean="0">
                <a:latin typeface="Candara" panose="020E0502030303020204" pitchFamily="34" charset="0"/>
              </a:rPr>
              <a:t>   </a:t>
            </a:r>
            <a:r>
              <a:rPr lang="uk-UA" sz="6600" b="1" dirty="0" err="1" smtClean="0">
                <a:latin typeface="Candara" panose="020E0502030303020204" pitchFamily="34" charset="0"/>
              </a:rPr>
              <a:t>“Застосовувати”</a:t>
            </a:r>
            <a:r>
              <a:rPr lang="uk-UA" sz="6600" b="1" dirty="0" smtClean="0">
                <a:latin typeface="Candara" panose="020E0502030303020204" pitchFamily="34" charset="0"/>
              </a:rPr>
              <a:t> -  50%</a:t>
            </a:r>
          </a:p>
          <a:p>
            <a:pPr algn="ctr"/>
            <a:r>
              <a:rPr lang="uk-UA" sz="6600" b="1" dirty="0" smtClean="0">
                <a:latin typeface="Candara" panose="020E0502030303020204" pitchFamily="34" charset="0"/>
              </a:rPr>
              <a:t>   </a:t>
            </a:r>
            <a:r>
              <a:rPr lang="uk-UA" sz="6600" b="1" dirty="0" err="1" smtClean="0">
                <a:latin typeface="Candara" panose="020E0502030303020204" pitchFamily="34" charset="0"/>
              </a:rPr>
              <a:t>“Інтерпретувати”</a:t>
            </a:r>
            <a:r>
              <a:rPr lang="uk-UA" sz="6600" b="1" dirty="0" smtClean="0">
                <a:latin typeface="Candara" panose="020E0502030303020204" pitchFamily="34" charset="0"/>
              </a:rPr>
              <a:t> -  25%</a:t>
            </a:r>
            <a:endParaRPr lang="uk-UA" sz="6600" dirty="0" smtClean="0">
              <a:latin typeface="Candara" panose="020E0502030303020204" pitchFamily="34" charset="0"/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66347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69720" y="487680"/>
            <a:ext cx="9357359" cy="1280160"/>
          </a:xfrm>
          <a:extLst/>
        </p:spPr>
        <p:txBody>
          <a:bodyPr rtlCol="0">
            <a:normAutofit fontScale="32500" lnSpcReduction="20000"/>
          </a:bodyPr>
          <a:lstStyle/>
          <a:p>
            <a:pPr marL="0" indent="0">
              <a:defRPr/>
            </a:pPr>
            <a:r>
              <a:rPr lang="uk-UA" sz="11200" dirty="0" smtClean="0">
                <a:solidFill>
                  <a:srgbClr val="FF0000"/>
                </a:solidFill>
              </a:rPr>
              <a:t>Рівні математичної грамотності </a:t>
            </a:r>
            <a:endParaRPr lang="en-US" sz="11200" dirty="0" smtClean="0">
              <a:solidFill>
                <a:srgbClr val="FF0000"/>
              </a:solidFill>
            </a:endParaRPr>
          </a:p>
          <a:p>
            <a:pPr marL="0" indent="0">
              <a:defRPr/>
            </a:pPr>
            <a:r>
              <a:rPr lang="uk-UA" sz="11200" dirty="0" smtClean="0">
                <a:solidFill>
                  <a:srgbClr val="FF0000"/>
                </a:solidFill>
              </a:rPr>
              <a:t>в дослідженні  </a:t>
            </a:r>
            <a:r>
              <a:rPr lang="en-US" sz="11200" dirty="0" smtClean="0">
                <a:solidFill>
                  <a:srgbClr val="FF0000"/>
                </a:solidFill>
              </a:rPr>
              <a:t>PISA</a:t>
            </a:r>
            <a:r>
              <a:rPr lang="uk-UA" sz="11200" dirty="0" smtClean="0">
                <a:solidFill>
                  <a:srgbClr val="FF0000"/>
                </a:solidFill>
              </a:rPr>
              <a:t> </a:t>
            </a:r>
            <a:r>
              <a:rPr lang="uk-UA" altLang="cs-CZ" sz="11200" dirty="0" smtClean="0">
                <a:solidFill>
                  <a:srgbClr val="FF0000"/>
                </a:solidFill>
              </a:rPr>
              <a:t>:</a:t>
            </a:r>
            <a:endParaRPr lang="cs-CZ" altLang="cs-CZ" sz="112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dirty="0" smtClean="0"/>
              <a:t>PISA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818640" y="1439333"/>
          <a:ext cx="7508240" cy="491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229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21050"/>
            <a:ext cx="6172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64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331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33488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4" y="2997200"/>
            <a:ext cx="6543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77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433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068638"/>
            <a:ext cx="6048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383088"/>
            <a:ext cx="604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4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536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801" y="3897313"/>
            <a:ext cx="6257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80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73350"/>
            <a:ext cx="565308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6388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59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341439"/>
            <a:ext cx="3895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33" y="3993516"/>
            <a:ext cx="5977183" cy="23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/>
          <a:stretch>
            <a:fillRect/>
          </a:stretch>
        </p:blipFill>
        <p:spPr bwMode="auto">
          <a:xfrm>
            <a:off x="6322113" y="1396389"/>
            <a:ext cx="5365996" cy="496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13"/>
          <p:cNvGrpSpPr>
            <a:grpSpLocks/>
          </p:cNvGrpSpPr>
          <p:nvPr/>
        </p:nvGrpSpPr>
        <p:grpSpPr bwMode="auto">
          <a:xfrm>
            <a:off x="10328009" y="5892641"/>
            <a:ext cx="1476375" cy="681037"/>
            <a:chOff x="7451725" y="6021388"/>
            <a:chExt cx="1476375" cy="681037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152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843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616451"/>
            <a:ext cx="4010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1170" y="1268413"/>
            <a:ext cx="5803980" cy="4781550"/>
            <a:chOff x="1111170" y="1268413"/>
            <a:chExt cx="5803980" cy="478155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68413"/>
              <a:ext cx="5391150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11170" y="5150695"/>
              <a:ext cx="914399" cy="29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chemeClr val="tx1"/>
                  </a:solidFill>
                </a:rPr>
                <a:t>кілометрів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31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945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847850" y="1449389"/>
            <a:ext cx="7981950" cy="4505325"/>
            <a:chOff x="1847850" y="1449389"/>
            <a:chExt cx="7981950" cy="4505325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449389"/>
              <a:ext cx="7981950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773680" y="3307277"/>
              <a:ext cx="594360" cy="201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6746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2286001"/>
            <a:ext cx="8837613" cy="265176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4400" dirty="0" smtClean="0"/>
              <a:t> Оцінити </a:t>
            </a:r>
            <a:r>
              <a:rPr lang="uk-UA" sz="4400" dirty="0" smtClean="0"/>
              <a:t>функціональну математичну грамотність 15-16 річних учнів загальної середньої, технічної та професійної освіти</a:t>
            </a:r>
            <a:endParaRPr lang="uk-UA" sz="44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rgbClr val="FF0000"/>
                </a:solidFill>
              </a:rPr>
              <a:t>Мета</a:t>
            </a:r>
            <a:endParaRPr lang="cs-CZ" altLang="cs-CZ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233489"/>
            <a:ext cx="8296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4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6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1507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700214"/>
            <a:ext cx="8296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74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20838" y="1836738"/>
            <a:ext cx="8296275" cy="4810125"/>
            <a:chOff x="1876424" y="1559720"/>
            <a:chExt cx="8296275" cy="4810125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4" y="1559720"/>
              <a:ext cx="8296275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753100" y="3143250"/>
              <a:ext cx="542925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531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1138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3555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076450"/>
            <a:ext cx="8162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25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6720"/>
            <a:ext cx="11074400" cy="86868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err="1" smtClean="0"/>
              <a:t>Воркшоп</a:t>
            </a:r>
            <a:endParaRPr lang="ru-RU" sz="6600" b="1" dirty="0"/>
          </a:p>
        </p:txBody>
      </p:sp>
      <p:pic>
        <p:nvPicPr>
          <p:cNvPr id="1028" name="Picture 4" descr="Результат пошуку зображень за запитом &quot;Воркшо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7475"/>
            <a:ext cx="5929115" cy="201104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●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навчальний захід (нарівні з семінарами, курсами, майстернями), на якому учасники отримують знання самостійно. Дослівний переклад терміна -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робоча майстерня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1615440"/>
            <a:ext cx="9720263" cy="4617085"/>
          </a:xfrm>
          <a:extLst/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uk-UA" sz="3200" dirty="0" smtClean="0"/>
              <a:t>“ </a:t>
            </a:r>
            <a:r>
              <a:rPr lang="uk-UA" sz="4400" dirty="0" smtClean="0"/>
              <a:t>Чи </a:t>
            </a:r>
            <a:r>
              <a:rPr lang="uk-UA" sz="4400" dirty="0" smtClean="0"/>
              <a:t>мають учні 15-річного віку, які отримали основну загальну освіту, знання і вміння, що необхідні для повноцінного функціонування в суспільстві?”</a:t>
            </a:r>
            <a:endParaRPr lang="uk-UA" sz="3200" dirty="0" smtClean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69721" y="873124"/>
            <a:ext cx="8649018" cy="864235"/>
          </a:xfrm>
          <a:extLst/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6400" dirty="0" smtClean="0">
                <a:solidFill>
                  <a:srgbClr val="FF0000"/>
                </a:solidFill>
              </a:rPr>
              <a:t>Ключове питання дослідження:</a:t>
            </a:r>
            <a:endParaRPr lang="cs-CZ" altLang="cs-CZ" sz="6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dirty="0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1615440"/>
            <a:ext cx="9720263" cy="4617085"/>
          </a:xfrm>
          <a:extLst/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uk-UA" sz="5400" dirty="0" smtClean="0"/>
              <a:t>   Тест </a:t>
            </a:r>
            <a:r>
              <a:rPr lang="en-US" sz="5400" dirty="0" smtClean="0"/>
              <a:t>PISA –</a:t>
            </a:r>
            <a:r>
              <a:rPr lang="uk-UA" sz="5400" dirty="0" smtClean="0"/>
              <a:t> це тест, що виявляє відповідність освітніх результатів, по відношенню до запитів часу і очікування замовників.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69721" y="487681"/>
            <a:ext cx="8649018" cy="914400"/>
          </a:xfrm>
          <a:extLst/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6400" dirty="0" smtClean="0">
                <a:solidFill>
                  <a:srgbClr val="FF0000"/>
                </a:solidFill>
              </a:rPr>
              <a:t>Ідеологія дослідження:</a:t>
            </a:r>
            <a:endParaRPr lang="cs-CZ" altLang="cs-CZ" sz="6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dirty="0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математичної  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9690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48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Математична</a:t>
            </a:r>
            <a:r>
              <a:rPr lang="ru-RU" sz="48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uk-UA" sz="48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грамотність</a:t>
            </a:r>
            <a:r>
              <a:rPr lang="ru-RU" sz="48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endParaRPr lang="ru-RU" sz="48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0243" name="Группа 13"/>
          <p:cNvGrpSpPr>
            <a:grpSpLocks/>
          </p:cNvGrpSpPr>
          <p:nvPr/>
        </p:nvGrpSpPr>
        <p:grpSpPr bwMode="auto">
          <a:xfrm>
            <a:off x="9982200" y="5808029"/>
            <a:ext cx="1658621" cy="867091"/>
            <a:chOff x="7451725" y="6021388"/>
            <a:chExt cx="1476375" cy="68103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0" y="1600200"/>
            <a:ext cx="11734800" cy="492283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uk-UA" sz="24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uk-UA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uk-UA" sz="2800" b="1" dirty="0" smtClean="0">
                <a:latin typeface="Candara" panose="020E0502030303020204" pitchFamily="34" charset="0"/>
              </a:rPr>
              <a:t>Математична грамотність </a:t>
            </a:r>
            <a:r>
              <a:rPr lang="uk-UA" sz="2800" dirty="0" smtClean="0">
                <a:latin typeface="Candara" panose="020E0502030303020204" pitchFamily="34" charset="0"/>
              </a:rPr>
              <a:t>– здатність індивідуума формулювати, застосовувати й інтерпретувати математику в різноманітних контекстах.</a:t>
            </a:r>
            <a:endParaRPr lang="uk-UA" sz="900" i="1" dirty="0" smtClean="0">
              <a:latin typeface="Candara" panose="020E0502030303020204" pitchFamily="34" charset="0"/>
            </a:endParaRPr>
          </a:p>
          <a:p>
            <a:pPr algn="just"/>
            <a:r>
              <a:rPr lang="uk-UA" sz="2400" i="1" dirty="0" smtClean="0">
                <a:latin typeface="Candara" panose="020E0502030303020204" pitchFamily="34" charset="0"/>
              </a:rPr>
              <a:t>     </a:t>
            </a:r>
            <a:r>
              <a:rPr lang="uk-UA" sz="2800" dirty="0" smtClean="0">
                <a:latin typeface="Candara" panose="020E0502030303020204" pitchFamily="34" charset="0"/>
              </a:rPr>
              <a:t>МГ включає математичні міркування, використання математичних понять, процедур, фактів й інструментів, щоб описати, пояснити й передбачити явища. </a:t>
            </a:r>
            <a:endParaRPr lang="uk-UA" sz="900" dirty="0" smtClean="0">
              <a:latin typeface="Candara" panose="020E0502030303020204" pitchFamily="34" charset="0"/>
            </a:endParaRPr>
          </a:p>
          <a:p>
            <a:pPr algn="just"/>
            <a:r>
              <a:rPr lang="uk-UA" sz="2800" dirty="0" smtClean="0">
                <a:latin typeface="Candara" panose="020E0502030303020204" pitchFamily="34" charset="0"/>
              </a:rPr>
              <a:t>    МГ допомагає людям зрозуміти роль математики у світі, висловлювати добре обґрунтовані судження й  приймати рішення, необхідні конструктивному, активному й думаючому громадянину.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66347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Специфіка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тестування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4880" y="2413338"/>
            <a:ext cx="10332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ru-RU" sz="3200" dirty="0" smtClean="0">
                <a:latin typeface="Constantia" pitchFamily="18" charset="0"/>
              </a:rPr>
              <a:t>120 </a:t>
            </a:r>
            <a:r>
              <a:rPr lang="ru-RU" sz="3200" dirty="0" err="1" smtClean="0">
                <a:latin typeface="Constantia" pitchFamily="18" charset="0"/>
              </a:rPr>
              <a:t>хвилин</a:t>
            </a:r>
            <a:r>
              <a:rPr lang="ru-RU" sz="3200" dirty="0" smtClean="0">
                <a:latin typeface="Constantia" pitchFamily="18" charset="0"/>
              </a:rPr>
              <a:t> тест (2 </a:t>
            </a:r>
            <a:r>
              <a:rPr lang="en-US" sz="3200" dirty="0" smtClean="0">
                <a:latin typeface="Constantia" pitchFamily="18" charset="0"/>
              </a:rPr>
              <a:t>x 60 </a:t>
            </a:r>
            <a:r>
              <a:rPr lang="ru-RU" sz="3200" dirty="0" err="1" smtClean="0">
                <a:latin typeface="Constantia" pitchFamily="18" charset="0"/>
              </a:rPr>
              <a:t>хвилин</a:t>
            </a:r>
            <a:r>
              <a:rPr lang="ru-RU" sz="3200" dirty="0" smtClean="0">
                <a:latin typeface="Constantia" pitchFamily="18" charset="0"/>
              </a:rPr>
              <a:t>) 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ru-RU" sz="3200" dirty="0" err="1" smtClean="0">
                <a:latin typeface="Constantia" pitchFamily="18" charset="0"/>
              </a:rPr>
              <a:t>Тестовий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зошит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розбитий</a:t>
            </a:r>
            <a:r>
              <a:rPr lang="ru-RU" sz="3200" dirty="0" smtClean="0">
                <a:latin typeface="Constantia" pitchFamily="18" charset="0"/>
              </a:rPr>
              <a:t> на 4 блоки, у кожному </a:t>
            </a:r>
            <a:r>
              <a:rPr lang="ru-RU" sz="3200" dirty="0" err="1" smtClean="0">
                <a:latin typeface="Constantia" pitchFamily="18" charset="0"/>
              </a:rPr>
              <a:t>блоці</a:t>
            </a:r>
            <a:r>
              <a:rPr lang="ru-RU" sz="3200" dirty="0" smtClean="0">
                <a:latin typeface="Constantia" pitchFamily="18" charset="0"/>
              </a:rPr>
              <a:t> 10 – 12 </a:t>
            </a:r>
            <a:r>
              <a:rPr lang="ru-RU" sz="3200" dirty="0" err="1" smtClean="0">
                <a:latin typeface="Constantia" pitchFamily="18" charset="0"/>
              </a:rPr>
              <a:t>різних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завдань</a:t>
            </a:r>
            <a:r>
              <a:rPr lang="ru-RU" sz="3200" dirty="0" smtClean="0">
                <a:latin typeface="Constantia" pitchFamily="18" charset="0"/>
              </a:rPr>
              <a:t> 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ru-RU" sz="3200" dirty="0" smtClean="0">
                <a:latin typeface="Constantia" pitchFamily="18" charset="0"/>
              </a:rPr>
              <a:t>У </a:t>
            </a:r>
            <a:r>
              <a:rPr lang="ru-RU" sz="3200" dirty="0" smtClean="0">
                <a:latin typeface="Constantia" pitchFamily="18" charset="0"/>
              </a:rPr>
              <a:t>кожному </a:t>
            </a:r>
            <a:r>
              <a:rPr lang="ru-RU" sz="3200" dirty="0" err="1" smtClean="0">
                <a:latin typeface="Constantia" pitchFamily="18" charset="0"/>
              </a:rPr>
              <a:t>розділі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є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завдання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наданням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повної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відповіді</a:t>
            </a:r>
            <a:r>
              <a:rPr lang="ru-RU" sz="3200" dirty="0" smtClean="0">
                <a:latin typeface="Constantia" pitchFamily="18" charset="0"/>
              </a:rPr>
              <a:t> 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ru-RU" sz="3200" dirty="0" err="1" smtClean="0">
                <a:latin typeface="Constantia" pitchFamily="18" charset="0"/>
              </a:rPr>
              <a:t>Завдання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компетентісного</a:t>
            </a:r>
            <a:r>
              <a:rPr lang="ru-RU" sz="3200" dirty="0" smtClean="0">
                <a:latin typeface="Constantia" pitchFamily="18" charset="0"/>
              </a:rPr>
              <a:t> характеру 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ru-RU" sz="3200" dirty="0" err="1" smtClean="0">
                <a:latin typeface="Constantia" pitchFamily="18" charset="0"/>
              </a:rPr>
              <a:t>Перевірка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завдань</a:t>
            </a:r>
            <a:r>
              <a:rPr lang="ru-RU" sz="3200" dirty="0" smtClean="0">
                <a:latin typeface="Constantia" pitchFamily="18" charset="0"/>
              </a:rPr>
              <a:t> – </a:t>
            </a:r>
            <a:r>
              <a:rPr lang="ru-RU" sz="3200" dirty="0" err="1" smtClean="0">
                <a:latin typeface="Constantia" pitchFamily="18" charset="0"/>
              </a:rPr>
              <a:t>кодування</a:t>
            </a:r>
            <a:r>
              <a:rPr lang="ru-RU" sz="3200" dirty="0" smtClean="0">
                <a:latin typeface="Constantia" pitchFamily="18" charset="0"/>
              </a:rPr>
              <a:t> (</a:t>
            </a:r>
            <a:r>
              <a:rPr lang="ru-RU" sz="3200" dirty="0" err="1" smtClean="0">
                <a:latin typeface="Constantia" pitchFamily="18" charset="0"/>
              </a:rPr>
              <a:t>відповідність</a:t>
            </a:r>
            <a:r>
              <a:rPr lang="ru-RU" sz="3200" dirty="0" smtClean="0">
                <a:latin typeface="Constantia" pitchFamily="18" charset="0"/>
              </a:rPr>
              <a:t> до </a:t>
            </a:r>
            <a:r>
              <a:rPr lang="ru-RU" sz="3200" dirty="0" err="1" smtClean="0">
                <a:latin typeface="Constantia" pitchFamily="18" charset="0"/>
              </a:rPr>
              <a:t>запропонованих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варіантів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відповіді</a:t>
            </a:r>
            <a:r>
              <a:rPr lang="ru-RU" sz="2000" dirty="0" smtClean="0">
                <a:latin typeface="Constantia" pitchFamily="18" charset="0"/>
              </a:rPr>
              <a:t>)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70561" y="1615440"/>
            <a:ext cx="10911840" cy="4617085"/>
          </a:xfrm>
          <a:extLst/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uk-UA" sz="5400" dirty="0" smtClean="0"/>
              <a:t>   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69721" y="487681"/>
            <a:ext cx="8649018" cy="914400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6400" dirty="0" smtClean="0">
                <a:solidFill>
                  <a:srgbClr val="FF0000"/>
                </a:solidFill>
              </a:rPr>
              <a:t>Три аспекти:</a:t>
            </a:r>
            <a:endParaRPr lang="cs-CZ" altLang="cs-CZ" sz="6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dirty="0" smtClean="0"/>
              <a:t>PISA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94360" y="1722120"/>
          <a:ext cx="10805160" cy="441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Users\Elena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57150"/>
            <a:ext cx="10382250" cy="67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1322</TotalTime>
  <Words>423</Words>
  <Application>Microsoft Office PowerPoint</Application>
  <PresentationFormat>Произвольный</PresentationFormat>
  <Paragraphs>87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PISA-2018:  Оцінювання математичної   грамотності</vt:lpstr>
      <vt:lpstr>Слайд 6</vt:lpstr>
      <vt:lpstr>Специфіка тестування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Воркшоп</vt:lpstr>
    </vt:vector>
  </TitlesOfParts>
  <Company>Sitronics Telecom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Elena</cp:lastModifiedBy>
  <cp:revision>169</cp:revision>
  <dcterms:created xsi:type="dcterms:W3CDTF">2016-04-11T06:06:40Z</dcterms:created>
  <dcterms:modified xsi:type="dcterms:W3CDTF">2017-10-25T19:38:45Z</dcterms:modified>
</cp:coreProperties>
</file>